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</a:p>
        </p:txBody>
      </p:sp>
      <p:sp>
        <p:nvSpPr>
          <p:cNvPr id="79" name="Shape 79"/>
          <p:cNvSpPr/>
          <p:nvPr/>
        </p:nvSpPr>
        <p:spPr>
          <a:xfrm>
            <a:off x="-159600" y="1038854"/>
            <a:ext cx="8191477" cy="64780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  <a:solidFill>
                  <a:srgbClr val="FFFF00"/>
                </a:solidFill>
                <a:latin typeface="Arial"/>
              </a:rPr>
              <a:t>ㄴㅇㄴㅁㅇ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맞춤 레이아웃 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ko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ko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png"/><Relationship Id="rId4" Type="http://schemas.openxmlformats.org/officeDocument/2006/relationships/image" Target="../media/image0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프로젝트 중간발표</a:t>
            </a:r>
          </a:p>
        </p:txBody>
      </p:sp>
      <p:sp>
        <p:nvSpPr>
          <p:cNvPr id="89" name="Shape 89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ko"/>
              <a:t>6조</a:t>
            </a:r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 algn="r">
              <a:spcBef>
                <a:spcPts val="0"/>
              </a:spcBef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조장  김준혁</a:t>
            </a:r>
          </a:p>
          <a:p>
            <a:pPr lvl="0" rtl="0" algn="r">
              <a:spcBef>
                <a:spcPts val="0"/>
              </a:spcBef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이주형 최동철 원근희 김동범</a:t>
            </a:r>
          </a:p>
          <a:p>
            <a:pPr lvl="0" rtl="0" algn="r">
              <a:spcBef>
                <a:spcPts val="0"/>
              </a:spcBef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242200" y="36365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ko" sz="3600">
                <a:latin typeface="Malgun Gothic"/>
                <a:ea typeface="Malgun Gothic"/>
                <a:cs typeface="Malgun Gothic"/>
                <a:sym typeface="Malgun Gothic"/>
              </a:rPr>
              <a:t>차례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6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Font typeface="Malgun Gothic"/>
            </a:pPr>
            <a:r>
              <a:rPr lang="ko" sz="3000">
                <a:latin typeface="Malgun Gothic"/>
                <a:ea typeface="Malgun Gothic"/>
                <a:cs typeface="Malgun Gothic"/>
                <a:sym typeface="Malgun Gothic"/>
              </a:rPr>
              <a:t>프로젝트 간략한 소개</a:t>
            </a:r>
          </a:p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Font typeface="Malgun Gothic"/>
            </a:pPr>
            <a:r>
              <a:rPr lang="ko" sz="3000">
                <a:latin typeface="Malgun Gothic"/>
                <a:ea typeface="Malgun Gothic"/>
                <a:cs typeface="Malgun Gothic"/>
                <a:sym typeface="Malgun Gothic"/>
              </a:rPr>
              <a:t>진행 상황/향후 계획</a:t>
            </a:r>
          </a:p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100000"/>
              <a:buFont typeface="Malgun Gothic"/>
            </a:pPr>
            <a:r>
              <a:rPr lang="ko" sz="3000">
                <a:latin typeface="Malgun Gothic"/>
                <a:ea typeface="Malgun Gothic"/>
                <a:cs typeface="Malgun Gothic"/>
                <a:sym typeface="Malgun Gothic"/>
              </a:rPr>
              <a:t>Source code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"/>
              <a:t>프로젝트 간략한 소개</a:t>
            </a: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311700" y="1533225"/>
            <a:ext cx="8520600" cy="3339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Malgun Gothic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교육과정에 보다 적극적이고 성실히 참여하고 실력과 팀워크를 최대한으로 이끌어내기 위한 웹 사이트를 구현해보자 계획했습니다.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Malgun Gothic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당일 배운 것을 바탕으로한  퀴즈 그리고 과제, 프로젝트 일정관리를 함으로써 학습효과를 높이고자 합니다.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/>
              <a:t>진행상황/ 향후 계획</a:t>
            </a:r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311700" y="1533225"/>
            <a:ext cx="8520600" cy="3339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Malgun Gothic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전체적인 페이지의 프레임 구성 완료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Malgun Gothic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각 컨텐츠의 핵심적인 기능 구현 완료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Malgun Gothic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각 웹페이지의 병합 및 CSS 적용 진행 중..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7-03-24 10;35;57.PNG"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325" y="612050"/>
            <a:ext cx="6970373" cy="3911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>
            <a:off x="5696275" y="2777350"/>
            <a:ext cx="1362000" cy="11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ko">
                <a:solidFill>
                  <a:srgbClr val="00FF00"/>
                </a:solidFill>
              </a:rPr>
              <a:t>채팅창 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3040250" y="2582350"/>
            <a:ext cx="2015700" cy="13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>
                <a:solidFill>
                  <a:srgbClr val="00FF00"/>
                </a:solidFill>
              </a:rPr>
              <a:t>메인 화면</a:t>
            </a:r>
          </a:p>
        </p:txBody>
      </p:sp>
      <p:sp>
        <p:nvSpPr>
          <p:cNvPr id="115" name="Shape 115"/>
          <p:cNvSpPr/>
          <p:nvPr/>
        </p:nvSpPr>
        <p:spPr>
          <a:xfrm>
            <a:off x="1125775" y="1853825"/>
            <a:ext cx="910200" cy="24336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>
                <a:solidFill>
                  <a:srgbClr val="00FF00"/>
                </a:solidFill>
              </a:rPr>
              <a:t>        메뉴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7-03-24 11;53;31.PNG"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325" y="612050"/>
            <a:ext cx="6973219" cy="391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"/>
              <a:t>Source code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311700" y="1533225"/>
            <a:ext cx="8520600" cy="3339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2017-03-24 12;19;18.PNG" id="127" name="Shape 127"/>
          <p:cNvPicPr preferRelativeResize="0"/>
          <p:nvPr/>
        </p:nvPicPr>
        <p:blipFill rotWithShape="1">
          <a:blip r:embed="rId3">
            <a:alphaModFix/>
          </a:blip>
          <a:srcRect b="10071" l="0" r="47456" t="0"/>
          <a:stretch/>
        </p:blipFill>
        <p:spPr>
          <a:xfrm>
            <a:off x="311700" y="926600"/>
            <a:ext cx="4111423" cy="3945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-03-24 12;22;20.PNG" id="128" name="Shape 128"/>
          <p:cNvPicPr preferRelativeResize="0"/>
          <p:nvPr/>
        </p:nvPicPr>
        <p:blipFill rotWithShape="1">
          <a:blip r:embed="rId4">
            <a:alphaModFix/>
          </a:blip>
          <a:srcRect b="0" l="0" r="60894" t="0"/>
          <a:stretch/>
        </p:blipFill>
        <p:spPr>
          <a:xfrm>
            <a:off x="4684400" y="926600"/>
            <a:ext cx="4407204" cy="388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